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embeddedFontLst>
    <p:embeddedFont>
      <p:font typeface="Comic Sans MS" panose="030F0702030302020204" pitchFamily="66" charset="0"/>
      <p:regular r:id="rId15"/>
      <p:bold r:id="rId16"/>
      <p:italic r:id="rId17"/>
      <p:boldItalic r:id="rId18"/>
    </p:embeddedFont>
    <p:embeddedFont>
      <p:font typeface="Helvetica Neue Light" panose="020B0604020202020204" charset="0"/>
      <p:regular r:id="rId19"/>
      <p:bold r:id="rId20"/>
      <p:italic r:id="rId21"/>
      <p:boldItalic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pos="7119">
          <p15:clr>
            <a:srgbClr val="747775"/>
          </p15:clr>
        </p15:guide>
        <p15:guide id="2" orient="horz" pos="1505">
          <p15:clr>
            <a:srgbClr val="747775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3" roundtripDataSignature="AMtx7mihRQy3Pfz2bmVn5SCs4/L3LDyPr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62"/>
      </p:cViewPr>
      <p:guideLst>
        <p:guide pos="7119"/>
        <p:guide orient="horz" pos="150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customschemas.google.com/relationships/presentationmetadata" Target="metadata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2d09586c5df_3_1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1" name="Google Shape;121;g2d09586c5df_3_19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2" name="Google Shape;122;g2d09586c5df_3_19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2d09586c5df_3_4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8" name="Google Shape;228;g2d09586c5df_3_43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9" name="Google Shape;229;g2d09586c5df_3_43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2f4e86bc11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6" name="Google Shape;236;g2f4e86bc11d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7" name="Google Shape;237;g2f4e86bc11d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2f28f91d00e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5" name="Google Shape;245;g2f28f91d00e_1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6" name="Google Shape;246;g2f28f91d00e_1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2d09586c5df_3_2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4" name="Google Shape;134;g2d09586c5df_3_28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5" name="Google Shape;135;g2d09586c5df_3_28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2d09586c5df_3_2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2" name="Google Shape;142;g2d09586c5df_3_2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3" name="Google Shape;143;g2d09586c5df_3_22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2d09586c5df_3_2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5" name="Google Shape;155;g2d09586c5df_3_24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6" name="Google Shape;156;g2d09586c5df_3_24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2d09586c5df_3_6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g2d09586c5df_3_66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6" name="Google Shape;166;g2d09586c5df_3_66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2d09586c5df_3_3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4" name="Google Shape;184;g2d09586c5df_3_38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5" name="Google Shape;185;g2d09586c5df_3_38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2d09586c5df_3_3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6" name="Google Shape;196;g2d09586c5df_3_39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7" name="Google Shape;197;g2d09586c5df_3_39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2f394a47f0f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3" name="Google Shape;203;g2f394a47f0f_0_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4" name="Google Shape;204;g2f394a47f0f_0_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2f4e86bc11d_0_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2" name="Google Shape;222;g2f4e86bc11d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3.png"/><Relationship Id="rId18" Type="http://schemas.openxmlformats.org/officeDocument/2006/relationships/image" Target="../media/image28.png"/><Relationship Id="rId26" Type="http://schemas.openxmlformats.org/officeDocument/2006/relationships/image" Target="../media/image36.png"/><Relationship Id="rId39" Type="http://schemas.openxmlformats.org/officeDocument/2006/relationships/image" Target="../media/image49.png"/><Relationship Id="rId21" Type="http://schemas.openxmlformats.org/officeDocument/2006/relationships/image" Target="../media/image31.png"/><Relationship Id="rId34" Type="http://schemas.openxmlformats.org/officeDocument/2006/relationships/image" Target="../media/image44.png"/><Relationship Id="rId42" Type="http://schemas.openxmlformats.org/officeDocument/2006/relationships/image" Target="../media/image52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6" Type="http://schemas.openxmlformats.org/officeDocument/2006/relationships/image" Target="../media/image26.png"/><Relationship Id="rId20" Type="http://schemas.openxmlformats.org/officeDocument/2006/relationships/image" Target="../media/image30.png"/><Relationship Id="rId29" Type="http://schemas.openxmlformats.org/officeDocument/2006/relationships/image" Target="../media/image39.png"/><Relationship Id="rId41" Type="http://schemas.openxmlformats.org/officeDocument/2006/relationships/image" Target="../media/image5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24" Type="http://schemas.openxmlformats.org/officeDocument/2006/relationships/image" Target="../media/image34.png"/><Relationship Id="rId32" Type="http://schemas.openxmlformats.org/officeDocument/2006/relationships/image" Target="../media/image42.png"/><Relationship Id="rId37" Type="http://schemas.openxmlformats.org/officeDocument/2006/relationships/image" Target="../media/image47.png"/><Relationship Id="rId40" Type="http://schemas.openxmlformats.org/officeDocument/2006/relationships/image" Target="../media/image50.png"/><Relationship Id="rId5" Type="http://schemas.openxmlformats.org/officeDocument/2006/relationships/image" Target="../media/image15.png"/><Relationship Id="rId15" Type="http://schemas.openxmlformats.org/officeDocument/2006/relationships/image" Target="../media/image25.png"/><Relationship Id="rId23" Type="http://schemas.openxmlformats.org/officeDocument/2006/relationships/image" Target="../media/image33.png"/><Relationship Id="rId28" Type="http://schemas.openxmlformats.org/officeDocument/2006/relationships/image" Target="../media/image38.png"/><Relationship Id="rId36" Type="http://schemas.openxmlformats.org/officeDocument/2006/relationships/image" Target="../media/image46.png"/><Relationship Id="rId10" Type="http://schemas.openxmlformats.org/officeDocument/2006/relationships/image" Target="../media/image20.png"/><Relationship Id="rId19" Type="http://schemas.openxmlformats.org/officeDocument/2006/relationships/image" Target="../media/image29.png"/><Relationship Id="rId31" Type="http://schemas.openxmlformats.org/officeDocument/2006/relationships/image" Target="../media/image41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4" Type="http://schemas.openxmlformats.org/officeDocument/2006/relationships/image" Target="../media/image24.png"/><Relationship Id="rId22" Type="http://schemas.openxmlformats.org/officeDocument/2006/relationships/image" Target="../media/image32.png"/><Relationship Id="rId27" Type="http://schemas.openxmlformats.org/officeDocument/2006/relationships/image" Target="../media/image37.png"/><Relationship Id="rId30" Type="http://schemas.openxmlformats.org/officeDocument/2006/relationships/image" Target="../media/image40.png"/><Relationship Id="rId35" Type="http://schemas.openxmlformats.org/officeDocument/2006/relationships/image" Target="../media/image45.png"/><Relationship Id="rId43" Type="http://schemas.openxmlformats.org/officeDocument/2006/relationships/image" Target="../media/image53.png"/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12" Type="http://schemas.openxmlformats.org/officeDocument/2006/relationships/image" Target="../media/image22.png"/><Relationship Id="rId17" Type="http://schemas.openxmlformats.org/officeDocument/2006/relationships/image" Target="../media/image27.png"/><Relationship Id="rId25" Type="http://schemas.openxmlformats.org/officeDocument/2006/relationships/image" Target="../media/image35.png"/><Relationship Id="rId33" Type="http://schemas.openxmlformats.org/officeDocument/2006/relationships/image" Target="../media/image43.png"/><Relationship Id="rId38" Type="http://schemas.openxmlformats.org/officeDocument/2006/relationships/image" Target="../media/image48.png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seño personalizado 8">
  <p:cSld name="CUSTOM_7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seño personalizado 3">
  <p:cSld name="CUSTOM_2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Google Shape;37;g2d09586c5df_3_46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84775" y="1199300"/>
            <a:ext cx="4847705" cy="65532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seño personalizado 5">
  <p:cSld name="CUSTOM_4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Google Shape;39;g2d09586c5df_3_5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671832" y="4761224"/>
            <a:ext cx="7520170" cy="2096776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Google Shape;40;g2d09586c5df_3_5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0" y="5190662"/>
            <a:ext cx="9159799" cy="16673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rtada">
  <p:cSld name="Portada">
    <p:bg>
      <p:bgPr>
        <a:solidFill>
          <a:schemeClr val="dk1"/>
        </a:solid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32"/>
          <p:cNvSpPr txBox="1"/>
          <p:nvPr/>
        </p:nvSpPr>
        <p:spPr>
          <a:xfrm>
            <a:off x="-152400" y="281940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25000" lnSpcReduction="20000"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nchas">
  <p:cSld name="Manchas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48"/>
          <p:cNvSpPr txBox="1"/>
          <p:nvPr/>
        </p:nvSpPr>
        <p:spPr>
          <a:xfrm>
            <a:off x="2195700" y="2709700"/>
            <a:ext cx="7800600" cy="19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lang="en-US" sz="43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¡Muchas gracias!</a:t>
            </a:r>
            <a:endParaRPr sz="4300" b="0" i="0" u="none" strike="noStrike" cap="non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seño personalizado 13">
  <p:cSld name="CUSTOM_12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seño personalizado 11">
  <p:cSld name="CUSTOM_10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Google Shape;47;g2d09586c5df_3_681"/>
          <p:cNvPicPr preferRelativeResize="0"/>
          <p:nvPr/>
        </p:nvPicPr>
        <p:blipFill rotWithShape="1">
          <a:blip r:embed="rId2">
            <a:alphaModFix/>
          </a:blip>
          <a:srcRect b="22087"/>
          <a:stretch/>
        </p:blipFill>
        <p:spPr>
          <a:xfrm flipH="1">
            <a:off x="-1" y="4917057"/>
            <a:ext cx="12185729" cy="19409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seño personalizado 14">
  <p:cSld name="CUSTOM_13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Google Shape;49;g2d1253151cd_0_120"/>
          <p:cNvPicPr preferRelativeResize="0"/>
          <p:nvPr/>
        </p:nvPicPr>
        <p:blipFill rotWithShape="1">
          <a:blip r:embed="rId2">
            <a:alphaModFix/>
          </a:blip>
          <a:srcRect b="22087"/>
          <a:stretch/>
        </p:blipFill>
        <p:spPr>
          <a:xfrm flipH="1">
            <a:off x="-3" y="4917057"/>
            <a:ext cx="12185731" cy="1940941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Google Shape;50;g2d1253151cd_0_1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0751" y="463431"/>
            <a:ext cx="2282124" cy="21035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seño personalizado 14 1">
  <p:cSld name="CUSTOM_13_1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Google Shape;52;g2700b45304f_1_20"/>
          <p:cNvPicPr preferRelativeResize="0"/>
          <p:nvPr/>
        </p:nvPicPr>
        <p:blipFill rotWithShape="1">
          <a:blip r:embed="rId2">
            <a:alphaModFix/>
          </a:blip>
          <a:srcRect b="22087"/>
          <a:stretch/>
        </p:blipFill>
        <p:spPr>
          <a:xfrm flipH="1">
            <a:off x="-3" y="4917057"/>
            <a:ext cx="12185731" cy="1940941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Google Shape;53;g2700b45304f_1_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0751" y="463431"/>
            <a:ext cx="2282124" cy="21035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seño personalizado 14 1 1">
  <p:cSld name="CUSTOM_13_1_1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Google Shape;55;g2700b45304f_1_29"/>
          <p:cNvPicPr preferRelativeResize="0"/>
          <p:nvPr/>
        </p:nvPicPr>
        <p:blipFill rotWithShape="1">
          <a:blip r:embed="rId2">
            <a:alphaModFix/>
          </a:blip>
          <a:srcRect b="22087"/>
          <a:stretch/>
        </p:blipFill>
        <p:spPr>
          <a:xfrm flipH="1">
            <a:off x="-3" y="4917057"/>
            <a:ext cx="12185731" cy="1940941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g2700b45304f_1_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0751" y="463431"/>
            <a:ext cx="2282124" cy="21035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seño personalizado 4">
  <p:cSld name="CUSTOM_3">
    <p:bg>
      <p:bgPr>
        <a:solidFill>
          <a:schemeClr val="accent3"/>
        </a:solid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En blanco">
  <p:cSld name="1_En blanco">
    <p:bg>
      <p:bgPr>
        <a:solidFill>
          <a:schemeClr val="dk1"/>
        </a:solid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oogle Shape;14;p4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766600" y="-272300"/>
            <a:ext cx="13281025" cy="1284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exto">
  <p:cSld name="4_Texto">
    <p:bg>
      <p:bgPr>
        <a:solidFill>
          <a:schemeClr val="dk1"/>
        </a:solid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seño personalizado 1">
  <p:cSld name="CUSTOM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g2d09586c5df_3_26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671832" y="4761224"/>
            <a:ext cx="7520170" cy="20967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Texto">
  <p:cSld name="8_Texto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45"/>
          <p:cNvSpPr/>
          <p:nvPr/>
        </p:nvSpPr>
        <p:spPr>
          <a:xfrm>
            <a:off x="0" y="6524786"/>
            <a:ext cx="12192000" cy="33321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p45"/>
          <p:cNvSpPr/>
          <p:nvPr/>
        </p:nvSpPr>
        <p:spPr>
          <a:xfrm flipH="1">
            <a:off x="9851732" y="0"/>
            <a:ext cx="2340268" cy="1283390"/>
          </a:xfrm>
          <a:custGeom>
            <a:avLst/>
            <a:gdLst/>
            <a:ahLst/>
            <a:cxnLst/>
            <a:rect l="l" t="t" r="r" b="b"/>
            <a:pathLst>
              <a:path w="2340268" h="1283390" extrusionOk="0">
                <a:moveTo>
                  <a:pt x="8365" y="1256433"/>
                </a:moveTo>
                <a:cubicBezTo>
                  <a:pt x="8970" y="1243774"/>
                  <a:pt x="11695" y="688367"/>
                  <a:pt x="9945" y="490145"/>
                </a:cubicBezTo>
                <a:cubicBezTo>
                  <a:pt x="8195" y="291923"/>
                  <a:pt x="-2733" y="-4978"/>
                  <a:pt x="644" y="63"/>
                </a:cubicBezTo>
                <a:cubicBezTo>
                  <a:pt x="4021" y="5104"/>
                  <a:pt x="2330537" y="15491"/>
                  <a:pt x="2340268" y="4751"/>
                </a:cubicBezTo>
                <a:cubicBezTo>
                  <a:pt x="2340268" y="587873"/>
                  <a:pt x="1900630" y="935003"/>
                  <a:pt x="1511980" y="1143617"/>
                </a:cubicBezTo>
                <a:cubicBezTo>
                  <a:pt x="1123330" y="1352231"/>
                  <a:pt x="7760" y="1269092"/>
                  <a:pt x="8365" y="1256433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45"/>
          <p:cNvSpPr txBox="1">
            <a:spLocks noGrp="1"/>
          </p:cNvSpPr>
          <p:nvPr>
            <p:ph type="body" idx="1"/>
          </p:nvPr>
        </p:nvSpPr>
        <p:spPr>
          <a:xfrm>
            <a:off x="515810" y="1211049"/>
            <a:ext cx="4431000" cy="274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Char char="•"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Char char="•"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Char char="•"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5" name="Google Shape;65;p45"/>
          <p:cNvSpPr txBox="1">
            <a:spLocks noGrp="1"/>
          </p:cNvSpPr>
          <p:nvPr>
            <p:ph type="title"/>
          </p:nvPr>
        </p:nvSpPr>
        <p:spPr>
          <a:xfrm>
            <a:off x="515799" y="567361"/>
            <a:ext cx="8690700" cy="38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ctr" anchorCtr="0">
            <a:sp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o e imagen 50/50">
  <p:cSld name="Texto e imagen 50/50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46"/>
          <p:cNvSpPr txBox="1">
            <a:spLocks noGrp="1"/>
          </p:cNvSpPr>
          <p:nvPr>
            <p:ph type="body" idx="1"/>
          </p:nvPr>
        </p:nvSpPr>
        <p:spPr>
          <a:xfrm>
            <a:off x="10381573" y="548311"/>
            <a:ext cx="1854495" cy="417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8" name="Google Shape;68;p46"/>
          <p:cNvSpPr>
            <a:spLocks noGrp="1"/>
          </p:cNvSpPr>
          <p:nvPr>
            <p:ph type="pic" idx="2"/>
          </p:nvPr>
        </p:nvSpPr>
        <p:spPr>
          <a:xfrm>
            <a:off x="6096000" y="0"/>
            <a:ext cx="6095999" cy="6857999"/>
          </a:xfrm>
          <a:prstGeom prst="rect">
            <a:avLst/>
          </a:prstGeom>
          <a:noFill/>
          <a:ln>
            <a:noFill/>
          </a:ln>
        </p:spPr>
      </p:sp>
      <p:sp>
        <p:nvSpPr>
          <p:cNvPr id="69" name="Google Shape;69;p46"/>
          <p:cNvSpPr txBox="1">
            <a:spLocks noGrp="1"/>
          </p:cNvSpPr>
          <p:nvPr>
            <p:ph type="body" idx="3"/>
          </p:nvPr>
        </p:nvSpPr>
        <p:spPr>
          <a:xfrm>
            <a:off x="515810" y="1211049"/>
            <a:ext cx="4431000" cy="274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Char char="•"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Char char="•"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Char char="•"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0" name="Google Shape;70;p46"/>
          <p:cNvSpPr txBox="1">
            <a:spLocks noGrp="1"/>
          </p:cNvSpPr>
          <p:nvPr>
            <p:ph type="title"/>
          </p:nvPr>
        </p:nvSpPr>
        <p:spPr>
          <a:xfrm>
            <a:off x="515799" y="567361"/>
            <a:ext cx="8690700" cy="38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ctr" anchorCtr="0">
            <a:sp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íconos">
  <p:cSld name="íconos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47"/>
          <p:cNvSpPr txBox="1">
            <a:spLocks noGrp="1"/>
          </p:cNvSpPr>
          <p:nvPr>
            <p:ph type="body" idx="1"/>
          </p:nvPr>
        </p:nvSpPr>
        <p:spPr>
          <a:xfrm>
            <a:off x="10381573" y="548311"/>
            <a:ext cx="1854495" cy="417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73" name="Google Shape;73;p47" descr="Objetivo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928875" y="5486392"/>
            <a:ext cx="763570" cy="76357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47" descr="Prismático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08758" y="4399145"/>
            <a:ext cx="803804" cy="803804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47" descr="Aula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318117" y="1421214"/>
            <a:ext cx="888150" cy="888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4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63321" y="1587164"/>
            <a:ext cx="458767" cy="781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4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22993" y="3557207"/>
            <a:ext cx="739423" cy="916884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47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407140" y="5486391"/>
            <a:ext cx="710104" cy="710104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47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904095" y="1406620"/>
            <a:ext cx="813130" cy="1008281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47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2035750" y="2600314"/>
            <a:ext cx="818447" cy="1038798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47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794535" y="2593447"/>
            <a:ext cx="796338" cy="855119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47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8731528" y="3514478"/>
            <a:ext cx="470756" cy="588444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47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7365424" y="5443696"/>
            <a:ext cx="685799" cy="914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47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3394651" y="2633847"/>
            <a:ext cx="735082" cy="932989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47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9865320" y="3377236"/>
            <a:ext cx="686419" cy="862928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47" descr="Lecturer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4679640" y="1520872"/>
            <a:ext cx="751187" cy="751187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47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902946" y="5443696"/>
            <a:ext cx="579516" cy="718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47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949519" y="4644516"/>
            <a:ext cx="486370" cy="598610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47"/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>
            <a:off x="3427159" y="3643675"/>
            <a:ext cx="670066" cy="830881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47" descr="Dinero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>
            <a:off x="8580158" y="5422999"/>
            <a:ext cx="773496" cy="773496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47" descr="Mejora continua"/>
          <p:cNvPicPr preferRelativeResize="0"/>
          <p:nvPr/>
        </p:nvPicPr>
        <p:blipFill rotWithShape="1">
          <a:blip r:embed="rId20">
            <a:alphaModFix/>
          </a:blip>
          <a:srcRect/>
          <a:stretch/>
        </p:blipFill>
        <p:spPr>
          <a:xfrm>
            <a:off x="8476370" y="4242865"/>
            <a:ext cx="981072" cy="981072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47"/>
          <p:cNvPicPr preferRelativeResize="0"/>
          <p:nvPr/>
        </p:nvPicPr>
        <p:blipFill rotWithShape="1">
          <a:blip r:embed="rId21">
            <a:alphaModFix/>
          </a:blip>
          <a:srcRect r="53126"/>
          <a:stretch/>
        </p:blipFill>
        <p:spPr>
          <a:xfrm>
            <a:off x="4825340" y="3395648"/>
            <a:ext cx="459787" cy="1216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47"/>
          <p:cNvPicPr preferRelativeResize="0"/>
          <p:nvPr/>
        </p:nvPicPr>
        <p:blipFill rotWithShape="1">
          <a:blip r:embed="rId21">
            <a:alphaModFix/>
          </a:blip>
          <a:srcRect/>
          <a:stretch/>
        </p:blipFill>
        <p:spPr>
          <a:xfrm>
            <a:off x="2086506" y="3655909"/>
            <a:ext cx="716935" cy="88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47"/>
          <p:cNvPicPr preferRelativeResize="0"/>
          <p:nvPr/>
        </p:nvPicPr>
        <p:blipFill rotWithShape="1">
          <a:blip r:embed="rId22">
            <a:alphaModFix/>
          </a:blip>
          <a:srcRect/>
          <a:stretch/>
        </p:blipFill>
        <p:spPr>
          <a:xfrm>
            <a:off x="5853800" y="2363771"/>
            <a:ext cx="913720" cy="1124578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47" descr="Heart"/>
          <p:cNvPicPr preferRelativeResize="0"/>
          <p:nvPr/>
        </p:nvPicPr>
        <p:blipFill rotWithShape="1">
          <a:blip r:embed="rId23">
            <a:alphaModFix/>
          </a:blip>
          <a:srcRect/>
          <a:stretch/>
        </p:blipFill>
        <p:spPr>
          <a:xfrm>
            <a:off x="8633597" y="1444455"/>
            <a:ext cx="666619" cy="606017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47" descr="Man"/>
          <p:cNvPicPr preferRelativeResize="0"/>
          <p:nvPr/>
        </p:nvPicPr>
        <p:blipFill rotWithShape="1">
          <a:blip r:embed="rId24">
            <a:alphaModFix/>
          </a:blip>
          <a:srcRect/>
          <a:stretch/>
        </p:blipFill>
        <p:spPr>
          <a:xfrm>
            <a:off x="4646010" y="2588592"/>
            <a:ext cx="818447" cy="744042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47" descr="Body builder"/>
          <p:cNvPicPr preferRelativeResize="0"/>
          <p:nvPr/>
        </p:nvPicPr>
        <p:blipFill rotWithShape="1">
          <a:blip r:embed="rId25">
            <a:alphaModFix/>
          </a:blip>
          <a:srcRect/>
          <a:stretch/>
        </p:blipFill>
        <p:spPr>
          <a:xfrm>
            <a:off x="4694682" y="4568389"/>
            <a:ext cx="721103" cy="655548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47" descr="Children"/>
          <p:cNvPicPr preferRelativeResize="0"/>
          <p:nvPr/>
        </p:nvPicPr>
        <p:blipFill rotWithShape="1">
          <a:blip r:embed="rId26">
            <a:alphaModFix/>
          </a:blip>
          <a:srcRect/>
          <a:stretch/>
        </p:blipFill>
        <p:spPr>
          <a:xfrm>
            <a:off x="1914187" y="4399145"/>
            <a:ext cx="1061573" cy="965066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47" descr="Shoe"/>
          <p:cNvPicPr preferRelativeResize="0"/>
          <p:nvPr/>
        </p:nvPicPr>
        <p:blipFill rotWithShape="1">
          <a:blip r:embed="rId27">
            <a:alphaModFix/>
          </a:blip>
          <a:srcRect/>
          <a:stretch/>
        </p:blipFill>
        <p:spPr>
          <a:xfrm>
            <a:off x="4629025" y="5475038"/>
            <a:ext cx="852416" cy="7749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47" descr="Open hand"/>
          <p:cNvPicPr preferRelativeResize="0"/>
          <p:nvPr/>
        </p:nvPicPr>
        <p:blipFill rotWithShape="1">
          <a:blip r:embed="rId28">
            <a:alphaModFix/>
          </a:blip>
          <a:srcRect/>
          <a:stretch/>
        </p:blipFill>
        <p:spPr>
          <a:xfrm>
            <a:off x="5853801" y="3442498"/>
            <a:ext cx="913719" cy="830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47" descr="Puzzle pieces"/>
          <p:cNvPicPr preferRelativeResize="0"/>
          <p:nvPr/>
        </p:nvPicPr>
        <p:blipFill rotWithShape="1">
          <a:blip r:embed="rId29">
            <a:alphaModFix/>
          </a:blip>
          <a:srcRect/>
          <a:stretch/>
        </p:blipFill>
        <p:spPr>
          <a:xfrm>
            <a:off x="1987773" y="5331027"/>
            <a:ext cx="914400" cy="8312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47" descr="Employee badge"/>
          <p:cNvPicPr preferRelativeResize="0"/>
          <p:nvPr/>
        </p:nvPicPr>
        <p:blipFill rotWithShape="1">
          <a:blip r:embed="rId30">
            <a:alphaModFix/>
          </a:blip>
          <a:srcRect/>
          <a:stretch/>
        </p:blipFill>
        <p:spPr>
          <a:xfrm>
            <a:off x="3364307" y="4500509"/>
            <a:ext cx="795771" cy="7234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47" descr="Trophy"/>
          <p:cNvPicPr preferRelativeResize="0"/>
          <p:nvPr/>
        </p:nvPicPr>
        <p:blipFill rotWithShape="1">
          <a:blip r:embed="rId31">
            <a:alphaModFix/>
          </a:blip>
          <a:srcRect/>
          <a:stretch/>
        </p:blipFill>
        <p:spPr>
          <a:xfrm>
            <a:off x="7433003" y="3571543"/>
            <a:ext cx="550641" cy="5005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47" descr="Daily calendar"/>
          <p:cNvPicPr preferRelativeResize="0"/>
          <p:nvPr/>
        </p:nvPicPr>
        <p:blipFill rotWithShape="1">
          <a:blip r:embed="rId32">
            <a:alphaModFix/>
          </a:blip>
          <a:srcRect/>
          <a:stretch/>
        </p:blipFill>
        <p:spPr>
          <a:xfrm>
            <a:off x="7326378" y="1387393"/>
            <a:ext cx="763891" cy="7638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47" descr="Taxi"/>
          <p:cNvPicPr preferRelativeResize="0"/>
          <p:nvPr/>
        </p:nvPicPr>
        <p:blipFill rotWithShape="1">
          <a:blip r:embed="rId33">
            <a:alphaModFix/>
          </a:blip>
          <a:srcRect/>
          <a:stretch/>
        </p:blipFill>
        <p:spPr>
          <a:xfrm>
            <a:off x="7306421" y="4336314"/>
            <a:ext cx="803804" cy="8038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47" descr="Burger and drink"/>
          <p:cNvPicPr preferRelativeResize="0"/>
          <p:nvPr/>
        </p:nvPicPr>
        <p:blipFill rotWithShape="1">
          <a:blip r:embed="rId34">
            <a:alphaModFix/>
          </a:blip>
          <a:srcRect/>
          <a:stretch/>
        </p:blipFill>
        <p:spPr>
          <a:xfrm>
            <a:off x="7269268" y="2309364"/>
            <a:ext cx="878111" cy="8781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47" descr="Map with pin"/>
          <p:cNvPicPr preferRelativeResize="0"/>
          <p:nvPr/>
        </p:nvPicPr>
        <p:blipFill rotWithShape="1">
          <a:blip r:embed="rId35">
            <a:alphaModFix/>
          </a:blip>
          <a:srcRect/>
          <a:stretch/>
        </p:blipFill>
        <p:spPr>
          <a:xfrm>
            <a:off x="8664806" y="2496141"/>
            <a:ext cx="604200" cy="604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47" descr="Storytelling con relleno sólido"/>
          <p:cNvPicPr preferRelativeResize="0"/>
          <p:nvPr/>
        </p:nvPicPr>
        <p:blipFill rotWithShape="1">
          <a:blip r:embed="rId36">
            <a:alphaModFix/>
          </a:blip>
          <a:srcRect/>
          <a:stretch/>
        </p:blipFill>
        <p:spPr>
          <a:xfrm>
            <a:off x="9785550" y="1336635"/>
            <a:ext cx="666619" cy="6666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47" descr="Bullseye con relleno sólido"/>
          <p:cNvPicPr preferRelativeResize="0"/>
          <p:nvPr/>
        </p:nvPicPr>
        <p:blipFill rotWithShape="1">
          <a:blip r:embed="rId37">
            <a:alphaModFix/>
          </a:blip>
          <a:srcRect/>
          <a:stretch/>
        </p:blipFill>
        <p:spPr>
          <a:xfrm>
            <a:off x="9785550" y="2402066"/>
            <a:ext cx="753119" cy="7531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47" descr="Thought bubble con relleno sólido"/>
          <p:cNvPicPr preferRelativeResize="0"/>
          <p:nvPr/>
        </p:nvPicPr>
        <p:blipFill rotWithShape="1">
          <a:blip r:embed="rId38">
            <a:alphaModFix/>
          </a:blip>
          <a:srcRect/>
          <a:stretch/>
        </p:blipFill>
        <p:spPr>
          <a:xfrm>
            <a:off x="9846061" y="4399145"/>
            <a:ext cx="684284" cy="6842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47" descr="Paperclip con relleno sólido"/>
          <p:cNvPicPr preferRelativeResize="0"/>
          <p:nvPr/>
        </p:nvPicPr>
        <p:blipFill rotWithShape="1">
          <a:blip r:embed="rId39">
            <a:alphaModFix/>
          </a:blip>
          <a:srcRect/>
          <a:stretch/>
        </p:blipFill>
        <p:spPr>
          <a:xfrm>
            <a:off x="9852870" y="5466847"/>
            <a:ext cx="685799" cy="685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47" descr="Megaphone con relleno sólido"/>
          <p:cNvPicPr preferRelativeResize="0"/>
          <p:nvPr/>
        </p:nvPicPr>
        <p:blipFill rotWithShape="1">
          <a:blip r:embed="rId40">
            <a:alphaModFix/>
          </a:blip>
          <a:srcRect/>
          <a:stretch/>
        </p:blipFill>
        <p:spPr>
          <a:xfrm>
            <a:off x="10904375" y="3462147"/>
            <a:ext cx="719374" cy="719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47" descr="Clapping hands con relleno sólido"/>
          <p:cNvPicPr preferRelativeResize="0"/>
          <p:nvPr/>
        </p:nvPicPr>
        <p:blipFill rotWithShape="1">
          <a:blip r:embed="rId41">
            <a:alphaModFix/>
          </a:blip>
          <a:srcRect/>
          <a:stretch/>
        </p:blipFill>
        <p:spPr>
          <a:xfrm>
            <a:off x="1921370" y="1406620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47" descr="Ticket con relleno sólido"/>
          <p:cNvPicPr preferRelativeResize="0"/>
          <p:nvPr/>
        </p:nvPicPr>
        <p:blipFill rotWithShape="1">
          <a:blip r:embed="rId42">
            <a:alphaModFix/>
          </a:blip>
          <a:srcRect/>
          <a:stretch/>
        </p:blipFill>
        <p:spPr>
          <a:xfrm>
            <a:off x="10904375" y="1355374"/>
            <a:ext cx="719374" cy="719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47"/>
          <p:cNvPicPr preferRelativeResize="0"/>
          <p:nvPr/>
        </p:nvPicPr>
        <p:blipFill rotWithShape="1">
          <a:blip r:embed="rId43">
            <a:alphaModFix/>
          </a:blip>
          <a:srcRect/>
          <a:stretch/>
        </p:blipFill>
        <p:spPr>
          <a:xfrm>
            <a:off x="10811897" y="2327386"/>
            <a:ext cx="904329" cy="904329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47"/>
          <p:cNvSpPr txBox="1">
            <a:spLocks noGrp="1"/>
          </p:cNvSpPr>
          <p:nvPr>
            <p:ph type="title"/>
          </p:nvPr>
        </p:nvSpPr>
        <p:spPr>
          <a:xfrm>
            <a:off x="515799" y="567361"/>
            <a:ext cx="8690700" cy="38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ctr" anchorCtr="0">
            <a:sp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exto 1 1">
  <p:cSld name="3_Texto_1_1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g2f4e86bc11d_0_15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792150" y="381000"/>
            <a:ext cx="1211076" cy="1116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seño personalizado 7">
  <p:cSld name="CUSTOM_6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g2d09586c5df_3_55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766600" y="-272300"/>
            <a:ext cx="13281025" cy="1284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exto 1">
  <p:cSld name="4_Texto_1">
    <p:bg>
      <p:bgPr>
        <a:solidFill>
          <a:schemeClr val="dk1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oogle Shape;18;g2700b45304f_1_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943829"/>
            <a:ext cx="12192000" cy="19338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9;g2700b45304f_1_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36750" y="1293750"/>
            <a:ext cx="4070475" cy="5502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seño personalizado 2">
  <p:cSld name="CUSTOM_1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oogle Shape;21;g2d09586c5df_3_35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10800000">
            <a:off x="-733750" y="6001050"/>
            <a:ext cx="13281025" cy="1284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Texto">
  <p:cSld name="10_Texto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g2f4e86bc11d_0_147"/>
          <p:cNvSpPr txBox="1">
            <a:spLocks noGrp="1"/>
          </p:cNvSpPr>
          <p:nvPr>
            <p:ph type="title"/>
          </p:nvPr>
        </p:nvSpPr>
        <p:spPr>
          <a:xfrm>
            <a:off x="837744" y="2985802"/>
            <a:ext cx="6157500" cy="4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ctr" anchorCtr="0">
            <a:sp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24" name="Google Shape;24;g2f4e86bc11d_0_14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792150" y="381000"/>
            <a:ext cx="1211076" cy="1116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25;g2f4e86bc11d_0_147"/>
          <p:cNvPicPr preferRelativeResize="0"/>
          <p:nvPr/>
        </p:nvPicPr>
        <p:blipFill rotWithShape="1">
          <a:blip r:embed="rId3">
            <a:alphaModFix/>
          </a:blip>
          <a:srcRect t="14729" b="14728"/>
          <a:stretch/>
        </p:blipFill>
        <p:spPr>
          <a:xfrm>
            <a:off x="6274000" y="374999"/>
            <a:ext cx="5994210" cy="6515581"/>
          </a:xfrm>
          <a:custGeom>
            <a:avLst/>
            <a:gdLst/>
            <a:ahLst/>
            <a:cxnLst/>
            <a:rect l="l" t="t" r="r" b="b"/>
            <a:pathLst>
              <a:path w="6497789" h="7489174" extrusionOk="0">
                <a:moveTo>
                  <a:pt x="1357760" y="3443346"/>
                </a:moveTo>
                <a:cubicBezTo>
                  <a:pt x="1217535" y="2211090"/>
                  <a:pt x="52276" y="290975"/>
                  <a:pt x="944" y="67012"/>
                </a:cubicBezTo>
                <a:cubicBezTo>
                  <a:pt x="-18596" y="-26797"/>
                  <a:pt x="259579" y="18708"/>
                  <a:pt x="1338357" y="7539"/>
                </a:cubicBezTo>
                <a:lnTo>
                  <a:pt x="6473611" y="0"/>
                </a:lnTo>
                <a:cubicBezTo>
                  <a:pt x="6494276" y="1082299"/>
                  <a:pt x="6504737" y="6237364"/>
                  <a:pt x="6492683" y="7472708"/>
                </a:cubicBezTo>
                <a:cubicBezTo>
                  <a:pt x="6546409" y="7506136"/>
                  <a:pt x="4805625" y="7423754"/>
                  <a:pt x="3955262" y="7468885"/>
                </a:cubicBezTo>
                <a:cubicBezTo>
                  <a:pt x="3104900" y="7514016"/>
                  <a:pt x="862861" y="7471313"/>
                  <a:pt x="842292" y="7460547"/>
                </a:cubicBezTo>
                <a:cubicBezTo>
                  <a:pt x="24327" y="7069860"/>
                  <a:pt x="1497985" y="4675602"/>
                  <a:pt x="1357760" y="3443346"/>
                </a:cubicBezTo>
                <a:close/>
              </a:path>
            </a:pathLst>
          </a:custGeom>
          <a:noFill/>
          <a:ln>
            <a:noFill/>
          </a:ln>
        </p:spPr>
      </p:pic>
      <p:sp>
        <p:nvSpPr>
          <p:cNvPr id="26" name="Google Shape;26;g2f4e86bc11d_0_147"/>
          <p:cNvSpPr/>
          <p:nvPr/>
        </p:nvSpPr>
        <p:spPr>
          <a:xfrm>
            <a:off x="5282100" y="367438"/>
            <a:ext cx="6986100" cy="6530700"/>
          </a:xfrm>
          <a:prstGeom prst="rect">
            <a:avLst/>
          </a:prstGeom>
          <a:gradFill>
            <a:gsLst>
              <a:gs pos="0">
                <a:srgbClr val="FDFFFF"/>
              </a:gs>
              <a:gs pos="8000">
                <a:srgbClr val="FDFFFF"/>
              </a:gs>
              <a:gs pos="13000">
                <a:srgbClr val="FEFFFF"/>
              </a:gs>
              <a:gs pos="24000">
                <a:srgbClr val="FEFFFF"/>
              </a:gs>
              <a:gs pos="36000">
                <a:srgbClr val="FEFFFF"/>
              </a:gs>
              <a:gs pos="90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seño personalizado 8 1">
  <p:cSld name="CUSTOM_7_1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oogle Shape;28;g2f6cabe9c94_0_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327825" y="4496125"/>
            <a:ext cx="8779401" cy="2703349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g2f6cabe9c94_0_26"/>
          <p:cNvSpPr txBox="1"/>
          <p:nvPr/>
        </p:nvSpPr>
        <p:spPr>
          <a:xfrm>
            <a:off x="2598025" y="2902038"/>
            <a:ext cx="7554300" cy="10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US" sz="4800" b="1" i="0" u="none" strike="noStrike" cap="none">
                <a:solidFill>
                  <a:srgbClr val="1D2C72"/>
                </a:solidFill>
                <a:latin typeface="Comic Sans MS"/>
                <a:ea typeface="Comic Sans MS"/>
                <a:cs typeface="Comic Sans MS"/>
                <a:sym typeface="Comic Sans MS"/>
              </a:rPr>
              <a:t>¡Muchas gracias!</a:t>
            </a:r>
            <a:endParaRPr sz="4800" b="1" i="0" u="none" strike="noStrike" cap="none">
              <a:solidFill>
                <a:srgbClr val="1D2C72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30" name="Google Shape;30;g2f6cabe9c94_0_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652525" y="1349375"/>
            <a:ext cx="4809652" cy="6501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Google Shape;31;g2f6cabe9c94_0_2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720077" y="-520900"/>
            <a:ext cx="7730074" cy="25477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seño personalizado 9">
  <p:cSld name="CUSTOM_8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Google Shape;33;g2d09586c5df_3_65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24975" y="831313"/>
            <a:ext cx="4367033" cy="5903421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g2d09586c5df_3_65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71832" y="4761224"/>
            <a:ext cx="7520170" cy="20967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seño personalizado 12">
  <p:cSld name="CUSTOM_11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Google Shape;11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403">
          <p15:clr>
            <a:schemeClr val="accent2"/>
          </p15:clr>
        </p15:guide>
        <p15:guide id="2" pos="7277">
          <p15:clr>
            <a:schemeClr val="accent2"/>
          </p15:clr>
        </p15:guide>
        <p15:guide id="3" orient="horz" pos="403">
          <p15:clr>
            <a:schemeClr val="accent2"/>
          </p15:clr>
        </p15:guide>
        <p15:guide id="4" orient="horz" pos="3917">
          <p15:clr>
            <a:schemeClr val="accent3"/>
          </p15:clr>
        </p15:guide>
        <p15:guide id="5" orient="horz" pos="850">
          <p15:clr>
            <a:schemeClr val="accent3"/>
          </p15:clr>
        </p15:guide>
        <p15:guide id="6" orient="horz" pos="2383">
          <p15:clr>
            <a:schemeClr val="accent3"/>
          </p15:clr>
        </p15:guide>
        <p15:guide id="7" orient="horz" pos="2160">
          <p15:clr>
            <a:schemeClr val="accent5"/>
          </p15:clr>
        </p15:guide>
        <p15:guide id="8" orient="horz" pos="1617">
          <p15:clr>
            <a:schemeClr val="accent3"/>
          </p15:clr>
        </p15:guide>
        <p15:guide id="9" orient="horz" pos="3150">
          <p15:clr>
            <a:schemeClr val="accent3"/>
          </p15:clr>
        </p15:guide>
        <p15:guide id="10" pos="3840">
          <p15:clr>
            <a:srgbClr val="FAD70A"/>
          </p15:clr>
        </p15:guide>
        <p15:guide id="11" pos="5558">
          <p15:clr>
            <a:schemeClr val="accent2"/>
          </p15:clr>
        </p15:guide>
        <p15:guide id="12" pos="2122">
          <p15:clr>
            <a:schemeClr val="accent2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STqY-GRRXjA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BNyisel3tkU&amp;t=1s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g2d09586c5df_3_19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76300" y="-1155200"/>
            <a:ext cx="11170499" cy="2629074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g2d09586c5df_3_190"/>
          <p:cNvSpPr txBox="1"/>
          <p:nvPr/>
        </p:nvSpPr>
        <p:spPr>
          <a:xfrm>
            <a:off x="2284804" y="1705105"/>
            <a:ext cx="7622400" cy="8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rPr lang="en-US" sz="5000" b="1" i="0" u="none" strike="noStrike" cap="none" dirty="0">
                <a:solidFill>
                  <a:srgbClr val="1D2C72"/>
                </a:solidFill>
                <a:latin typeface="Comic Sans MS"/>
                <a:ea typeface="Comic Sans MS"/>
                <a:cs typeface="Comic Sans MS"/>
                <a:sym typeface="Comic Sans MS"/>
              </a:rPr>
              <a:t>Una Reina para</a:t>
            </a:r>
            <a:r>
              <a:rPr lang="en-US" sz="5000" b="1" dirty="0">
                <a:solidFill>
                  <a:srgbClr val="1D2C72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5000" b="1" i="0" u="none" strike="noStrike" cap="none" dirty="0">
                <a:solidFill>
                  <a:srgbClr val="1D2C72"/>
                </a:solidFill>
                <a:latin typeface="Comic Sans MS"/>
                <a:ea typeface="Comic Sans MS"/>
                <a:cs typeface="Comic Sans MS"/>
                <a:sym typeface="Comic Sans MS"/>
              </a:rPr>
              <a:t>Chile</a:t>
            </a:r>
            <a:endParaRPr sz="1400" b="1" i="0" u="none" strike="noStrike" cap="none" dirty="0">
              <a:solidFill>
                <a:srgbClr val="1D2C72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26" name="Google Shape;126;g2d09586c5df_3_190"/>
          <p:cNvSpPr txBox="1"/>
          <p:nvPr/>
        </p:nvSpPr>
        <p:spPr>
          <a:xfrm>
            <a:off x="5579925" y="6021050"/>
            <a:ext cx="57210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3000">
                <a:solidFill>
                  <a:srgbClr val="1D2C72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lang="en-US" sz="3000" b="0" i="0" u="none" strike="noStrike" cap="none">
                <a:solidFill>
                  <a:srgbClr val="1D2C72"/>
                </a:solidFill>
                <a:latin typeface="Calibri"/>
                <a:ea typeface="Calibri"/>
                <a:cs typeface="Calibri"/>
                <a:sym typeface="Calibri"/>
              </a:rPr>
              <a:t>° y </a:t>
            </a:r>
            <a:r>
              <a:rPr lang="en-US" sz="3000">
                <a:solidFill>
                  <a:srgbClr val="1D2C72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sz="3000" b="0" i="0" u="none" strike="noStrike" cap="none">
                <a:solidFill>
                  <a:srgbClr val="1D2C72"/>
                </a:solidFill>
                <a:latin typeface="Calibri"/>
                <a:ea typeface="Calibri"/>
                <a:cs typeface="Calibri"/>
                <a:sym typeface="Calibri"/>
              </a:rPr>
              <a:t>° básico</a:t>
            </a:r>
            <a:br>
              <a:rPr lang="en-US" sz="3000" b="0" i="0" u="none" strike="noStrike" cap="none">
                <a:solidFill>
                  <a:srgbClr val="1D2C72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3000" b="0" i="0" u="none" strike="noStrike" cap="none">
              <a:solidFill>
                <a:srgbClr val="1D2C7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7" name="Google Shape;127;g2d09586c5df_3_19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600212" y="2798213"/>
            <a:ext cx="2991600" cy="29916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29" name="Google Shape;129;g2d09586c5df_3_19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64750" y="198525"/>
            <a:ext cx="1496449" cy="14411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g2d09586c5df_3_19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-141079" y="5075575"/>
            <a:ext cx="5721000" cy="2285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g2d09586c5df_3_19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953875" y="44474"/>
            <a:ext cx="1727082" cy="1596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2d09586c5df_3_431"/>
          <p:cNvSpPr/>
          <p:nvPr/>
        </p:nvSpPr>
        <p:spPr>
          <a:xfrm>
            <a:off x="-1" y="750781"/>
            <a:ext cx="1743000" cy="896100"/>
          </a:xfrm>
          <a:prstGeom prst="homePlate">
            <a:avLst>
              <a:gd name="adj" fmla="val 25903"/>
            </a:avLst>
          </a:pr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" name="Google Shape;232;g2d09586c5df_3_431"/>
          <p:cNvSpPr txBox="1"/>
          <p:nvPr/>
        </p:nvSpPr>
        <p:spPr>
          <a:xfrm>
            <a:off x="28330" y="811524"/>
            <a:ext cx="1646400" cy="10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Ficha de trabajo</a:t>
            </a: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3" name="Google Shape;233;g2d09586c5df_3_4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68134" y="639775"/>
            <a:ext cx="4557891" cy="5886950"/>
          </a:xfrm>
          <a:prstGeom prst="rect">
            <a:avLst/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2f4e86bc11d_0_0"/>
          <p:cNvSpPr/>
          <p:nvPr/>
        </p:nvSpPr>
        <p:spPr>
          <a:xfrm>
            <a:off x="2470463" y="1868171"/>
            <a:ext cx="7251074" cy="3507900"/>
          </a:xfrm>
          <a:custGeom>
            <a:avLst/>
            <a:gdLst/>
            <a:ahLst/>
            <a:cxnLst/>
            <a:rect l="l" t="t" r="r" b="b"/>
            <a:pathLst>
              <a:path w="7251074" h="3507900" extrusionOk="0">
                <a:moveTo>
                  <a:pt x="0" y="119163"/>
                </a:moveTo>
                <a:cubicBezTo>
                  <a:pt x="-11936" y="45989"/>
                  <a:pt x="50003" y="1257"/>
                  <a:pt x="119163" y="0"/>
                </a:cubicBezTo>
                <a:cubicBezTo>
                  <a:pt x="459130" y="34851"/>
                  <a:pt x="626483" y="26589"/>
                  <a:pt x="896941" y="0"/>
                </a:cubicBezTo>
                <a:cubicBezTo>
                  <a:pt x="1167399" y="-26589"/>
                  <a:pt x="1283352" y="-10020"/>
                  <a:pt x="1464336" y="0"/>
                </a:cubicBezTo>
                <a:cubicBezTo>
                  <a:pt x="1645321" y="10020"/>
                  <a:pt x="1810924" y="-23279"/>
                  <a:pt x="1961603" y="0"/>
                </a:cubicBezTo>
                <a:cubicBezTo>
                  <a:pt x="2112282" y="23279"/>
                  <a:pt x="2441453" y="10645"/>
                  <a:pt x="2669253" y="0"/>
                </a:cubicBezTo>
                <a:cubicBezTo>
                  <a:pt x="2897053" y="-10645"/>
                  <a:pt x="3073181" y="-607"/>
                  <a:pt x="3236648" y="0"/>
                </a:cubicBezTo>
                <a:cubicBezTo>
                  <a:pt x="3400116" y="607"/>
                  <a:pt x="3842927" y="16279"/>
                  <a:pt x="4014426" y="0"/>
                </a:cubicBezTo>
                <a:cubicBezTo>
                  <a:pt x="4185925" y="-16279"/>
                  <a:pt x="4395197" y="15280"/>
                  <a:pt x="4511693" y="0"/>
                </a:cubicBezTo>
                <a:cubicBezTo>
                  <a:pt x="4628189" y="-15280"/>
                  <a:pt x="5015032" y="18872"/>
                  <a:pt x="5289471" y="0"/>
                </a:cubicBezTo>
                <a:cubicBezTo>
                  <a:pt x="5563910" y="-18872"/>
                  <a:pt x="5526882" y="5774"/>
                  <a:pt x="5716611" y="0"/>
                </a:cubicBezTo>
                <a:cubicBezTo>
                  <a:pt x="5906340" y="-5774"/>
                  <a:pt x="6059425" y="27599"/>
                  <a:pt x="6354133" y="0"/>
                </a:cubicBezTo>
                <a:cubicBezTo>
                  <a:pt x="6648841" y="-27599"/>
                  <a:pt x="6921400" y="-6384"/>
                  <a:pt x="7131911" y="0"/>
                </a:cubicBezTo>
                <a:cubicBezTo>
                  <a:pt x="7202419" y="-4640"/>
                  <a:pt x="7257635" y="49121"/>
                  <a:pt x="7251074" y="119163"/>
                </a:cubicBezTo>
                <a:cubicBezTo>
                  <a:pt x="7277020" y="251680"/>
                  <a:pt x="7260688" y="448758"/>
                  <a:pt x="7251074" y="773078"/>
                </a:cubicBezTo>
                <a:cubicBezTo>
                  <a:pt x="7241460" y="1097398"/>
                  <a:pt x="7240603" y="1152896"/>
                  <a:pt x="7251074" y="1361601"/>
                </a:cubicBezTo>
                <a:cubicBezTo>
                  <a:pt x="7261545" y="1570306"/>
                  <a:pt x="7273664" y="1718226"/>
                  <a:pt x="7251074" y="2015516"/>
                </a:cubicBezTo>
                <a:cubicBezTo>
                  <a:pt x="7228484" y="2312807"/>
                  <a:pt x="7275226" y="2560839"/>
                  <a:pt x="7251074" y="2734822"/>
                </a:cubicBezTo>
                <a:cubicBezTo>
                  <a:pt x="7226922" y="2908805"/>
                  <a:pt x="7279292" y="3160977"/>
                  <a:pt x="7251074" y="3388737"/>
                </a:cubicBezTo>
                <a:cubicBezTo>
                  <a:pt x="7245054" y="3465313"/>
                  <a:pt x="7204228" y="3512734"/>
                  <a:pt x="7131911" y="3507900"/>
                </a:cubicBezTo>
                <a:cubicBezTo>
                  <a:pt x="6909740" y="3500672"/>
                  <a:pt x="6829539" y="3521727"/>
                  <a:pt x="6634643" y="3507900"/>
                </a:cubicBezTo>
                <a:cubicBezTo>
                  <a:pt x="6439747" y="3494073"/>
                  <a:pt x="6175116" y="3478314"/>
                  <a:pt x="5997121" y="3507900"/>
                </a:cubicBezTo>
                <a:cubicBezTo>
                  <a:pt x="5819126" y="3537486"/>
                  <a:pt x="5694100" y="3529394"/>
                  <a:pt x="5499853" y="3507900"/>
                </a:cubicBezTo>
                <a:cubicBezTo>
                  <a:pt x="5305606" y="3486406"/>
                  <a:pt x="5129792" y="3508303"/>
                  <a:pt x="4862331" y="3507900"/>
                </a:cubicBezTo>
                <a:cubicBezTo>
                  <a:pt x="4594870" y="3507497"/>
                  <a:pt x="4615455" y="3503871"/>
                  <a:pt x="4435191" y="3507900"/>
                </a:cubicBezTo>
                <a:cubicBezTo>
                  <a:pt x="4254927" y="3511929"/>
                  <a:pt x="4109450" y="3516327"/>
                  <a:pt x="4008051" y="3507900"/>
                </a:cubicBezTo>
                <a:cubicBezTo>
                  <a:pt x="3906652" y="3499473"/>
                  <a:pt x="3670952" y="3503068"/>
                  <a:pt x="3370528" y="3507900"/>
                </a:cubicBezTo>
                <a:cubicBezTo>
                  <a:pt x="3070104" y="3512732"/>
                  <a:pt x="2981505" y="3491164"/>
                  <a:pt x="2873260" y="3507900"/>
                </a:cubicBezTo>
                <a:cubicBezTo>
                  <a:pt x="2765015" y="3524636"/>
                  <a:pt x="2396375" y="3503840"/>
                  <a:pt x="2165610" y="3507900"/>
                </a:cubicBezTo>
                <a:cubicBezTo>
                  <a:pt x="1934845" y="3511961"/>
                  <a:pt x="1889511" y="3498670"/>
                  <a:pt x="1668343" y="3507900"/>
                </a:cubicBezTo>
                <a:cubicBezTo>
                  <a:pt x="1447175" y="3517130"/>
                  <a:pt x="1172847" y="3542347"/>
                  <a:pt x="960693" y="3507900"/>
                </a:cubicBezTo>
                <a:cubicBezTo>
                  <a:pt x="748539" y="3473454"/>
                  <a:pt x="399787" y="3533374"/>
                  <a:pt x="119163" y="3507900"/>
                </a:cubicBezTo>
                <a:cubicBezTo>
                  <a:pt x="56873" y="3501785"/>
                  <a:pt x="-6712" y="3451976"/>
                  <a:pt x="0" y="3388737"/>
                </a:cubicBezTo>
                <a:cubicBezTo>
                  <a:pt x="-251" y="3189948"/>
                  <a:pt x="-12852" y="2964029"/>
                  <a:pt x="0" y="2767518"/>
                </a:cubicBezTo>
                <a:cubicBezTo>
                  <a:pt x="12852" y="2571007"/>
                  <a:pt x="12541" y="2400636"/>
                  <a:pt x="0" y="2178995"/>
                </a:cubicBezTo>
                <a:cubicBezTo>
                  <a:pt x="-12541" y="1957354"/>
                  <a:pt x="-18872" y="1771047"/>
                  <a:pt x="0" y="1492384"/>
                </a:cubicBezTo>
                <a:cubicBezTo>
                  <a:pt x="18872" y="1213721"/>
                  <a:pt x="-7972" y="1024024"/>
                  <a:pt x="0" y="903861"/>
                </a:cubicBezTo>
                <a:cubicBezTo>
                  <a:pt x="7972" y="783698"/>
                  <a:pt x="1983" y="467898"/>
                  <a:pt x="0" y="119163"/>
                </a:cubicBezTo>
                <a:close/>
              </a:path>
            </a:pathLst>
          </a:custGeom>
          <a:noFill/>
          <a:ln w="381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" name="Google Shape;240;g2f4e86bc11d_0_0"/>
          <p:cNvSpPr/>
          <p:nvPr/>
        </p:nvSpPr>
        <p:spPr>
          <a:xfrm>
            <a:off x="3546683" y="1599821"/>
            <a:ext cx="5243400" cy="5367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  <a:effectLst>
            <a:outerShdw blurRad="215900" dist="50800" dir="5400000" sx="101000" sy="101000" algn="ctr" rotWithShape="0">
              <a:srgbClr val="000000">
                <a:alpha val="72156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en-US" sz="238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Meta de la clase</a:t>
            </a:r>
            <a:endParaRPr sz="1700" b="1" i="0" u="none" strike="noStrike" cap="none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41" name="Google Shape;241;g2f4e86bc11d_0_0"/>
          <p:cNvSpPr txBox="1"/>
          <p:nvPr/>
        </p:nvSpPr>
        <p:spPr>
          <a:xfrm>
            <a:off x="2800189" y="3021991"/>
            <a:ext cx="6736500" cy="12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>
                <a:latin typeface="Calibri"/>
                <a:ea typeface="Calibri"/>
                <a:cs typeface="Calibri"/>
                <a:sym typeface="Calibri"/>
              </a:rPr>
              <a:t>¿Por qué Chile nombró Reina a la Virgen del Carmen?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2" name="Google Shape;242;g2f4e86bc11d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544525" y="-288700"/>
            <a:ext cx="13281025" cy="1284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8" name="Google Shape;248;g2f28f91d00e_1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652525" y="1349375"/>
            <a:ext cx="4809652" cy="6501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2d09586c5df_3_284"/>
          <p:cNvSpPr/>
          <p:nvPr/>
        </p:nvSpPr>
        <p:spPr>
          <a:xfrm>
            <a:off x="2470463" y="1868171"/>
            <a:ext cx="7251074" cy="3507900"/>
          </a:xfrm>
          <a:custGeom>
            <a:avLst/>
            <a:gdLst/>
            <a:ahLst/>
            <a:cxnLst/>
            <a:rect l="l" t="t" r="r" b="b"/>
            <a:pathLst>
              <a:path w="7251074" h="3507900" extrusionOk="0">
                <a:moveTo>
                  <a:pt x="0" y="119163"/>
                </a:moveTo>
                <a:cubicBezTo>
                  <a:pt x="-11936" y="45989"/>
                  <a:pt x="50003" y="1257"/>
                  <a:pt x="119163" y="0"/>
                </a:cubicBezTo>
                <a:cubicBezTo>
                  <a:pt x="459130" y="34851"/>
                  <a:pt x="626483" y="26589"/>
                  <a:pt x="896941" y="0"/>
                </a:cubicBezTo>
                <a:cubicBezTo>
                  <a:pt x="1167399" y="-26589"/>
                  <a:pt x="1283352" y="-10020"/>
                  <a:pt x="1464336" y="0"/>
                </a:cubicBezTo>
                <a:cubicBezTo>
                  <a:pt x="1645321" y="10020"/>
                  <a:pt x="1810924" y="-23279"/>
                  <a:pt x="1961603" y="0"/>
                </a:cubicBezTo>
                <a:cubicBezTo>
                  <a:pt x="2112282" y="23279"/>
                  <a:pt x="2441453" y="10645"/>
                  <a:pt x="2669253" y="0"/>
                </a:cubicBezTo>
                <a:cubicBezTo>
                  <a:pt x="2897053" y="-10645"/>
                  <a:pt x="3073181" y="-607"/>
                  <a:pt x="3236648" y="0"/>
                </a:cubicBezTo>
                <a:cubicBezTo>
                  <a:pt x="3400116" y="607"/>
                  <a:pt x="3842927" y="16279"/>
                  <a:pt x="4014426" y="0"/>
                </a:cubicBezTo>
                <a:cubicBezTo>
                  <a:pt x="4185925" y="-16279"/>
                  <a:pt x="4395197" y="15280"/>
                  <a:pt x="4511693" y="0"/>
                </a:cubicBezTo>
                <a:cubicBezTo>
                  <a:pt x="4628189" y="-15280"/>
                  <a:pt x="5015032" y="18872"/>
                  <a:pt x="5289471" y="0"/>
                </a:cubicBezTo>
                <a:cubicBezTo>
                  <a:pt x="5563910" y="-18872"/>
                  <a:pt x="5526882" y="5774"/>
                  <a:pt x="5716611" y="0"/>
                </a:cubicBezTo>
                <a:cubicBezTo>
                  <a:pt x="5906340" y="-5774"/>
                  <a:pt x="6059425" y="27599"/>
                  <a:pt x="6354133" y="0"/>
                </a:cubicBezTo>
                <a:cubicBezTo>
                  <a:pt x="6648841" y="-27599"/>
                  <a:pt x="6921400" y="-6384"/>
                  <a:pt x="7131911" y="0"/>
                </a:cubicBezTo>
                <a:cubicBezTo>
                  <a:pt x="7202419" y="-4640"/>
                  <a:pt x="7257635" y="49121"/>
                  <a:pt x="7251074" y="119163"/>
                </a:cubicBezTo>
                <a:cubicBezTo>
                  <a:pt x="7277020" y="251680"/>
                  <a:pt x="7260688" y="448758"/>
                  <a:pt x="7251074" y="773078"/>
                </a:cubicBezTo>
                <a:cubicBezTo>
                  <a:pt x="7241460" y="1097398"/>
                  <a:pt x="7240603" y="1152896"/>
                  <a:pt x="7251074" y="1361601"/>
                </a:cubicBezTo>
                <a:cubicBezTo>
                  <a:pt x="7261545" y="1570306"/>
                  <a:pt x="7273664" y="1718226"/>
                  <a:pt x="7251074" y="2015516"/>
                </a:cubicBezTo>
                <a:cubicBezTo>
                  <a:pt x="7228484" y="2312807"/>
                  <a:pt x="7275226" y="2560839"/>
                  <a:pt x="7251074" y="2734822"/>
                </a:cubicBezTo>
                <a:cubicBezTo>
                  <a:pt x="7226922" y="2908805"/>
                  <a:pt x="7279292" y="3160977"/>
                  <a:pt x="7251074" y="3388737"/>
                </a:cubicBezTo>
                <a:cubicBezTo>
                  <a:pt x="7245054" y="3465313"/>
                  <a:pt x="7204228" y="3512734"/>
                  <a:pt x="7131911" y="3507900"/>
                </a:cubicBezTo>
                <a:cubicBezTo>
                  <a:pt x="6909740" y="3500672"/>
                  <a:pt x="6829539" y="3521727"/>
                  <a:pt x="6634643" y="3507900"/>
                </a:cubicBezTo>
                <a:cubicBezTo>
                  <a:pt x="6439747" y="3494073"/>
                  <a:pt x="6175116" y="3478314"/>
                  <a:pt x="5997121" y="3507900"/>
                </a:cubicBezTo>
                <a:cubicBezTo>
                  <a:pt x="5819126" y="3537486"/>
                  <a:pt x="5694100" y="3529394"/>
                  <a:pt x="5499853" y="3507900"/>
                </a:cubicBezTo>
                <a:cubicBezTo>
                  <a:pt x="5305606" y="3486406"/>
                  <a:pt x="5129792" y="3508303"/>
                  <a:pt x="4862331" y="3507900"/>
                </a:cubicBezTo>
                <a:cubicBezTo>
                  <a:pt x="4594870" y="3507497"/>
                  <a:pt x="4615455" y="3503871"/>
                  <a:pt x="4435191" y="3507900"/>
                </a:cubicBezTo>
                <a:cubicBezTo>
                  <a:pt x="4254927" y="3511929"/>
                  <a:pt x="4109450" y="3516327"/>
                  <a:pt x="4008051" y="3507900"/>
                </a:cubicBezTo>
                <a:cubicBezTo>
                  <a:pt x="3906652" y="3499473"/>
                  <a:pt x="3670952" y="3503068"/>
                  <a:pt x="3370528" y="3507900"/>
                </a:cubicBezTo>
                <a:cubicBezTo>
                  <a:pt x="3070104" y="3512732"/>
                  <a:pt x="2981505" y="3491164"/>
                  <a:pt x="2873260" y="3507900"/>
                </a:cubicBezTo>
                <a:cubicBezTo>
                  <a:pt x="2765015" y="3524636"/>
                  <a:pt x="2396375" y="3503840"/>
                  <a:pt x="2165610" y="3507900"/>
                </a:cubicBezTo>
                <a:cubicBezTo>
                  <a:pt x="1934845" y="3511961"/>
                  <a:pt x="1889511" y="3498670"/>
                  <a:pt x="1668343" y="3507900"/>
                </a:cubicBezTo>
                <a:cubicBezTo>
                  <a:pt x="1447175" y="3517130"/>
                  <a:pt x="1172847" y="3542347"/>
                  <a:pt x="960693" y="3507900"/>
                </a:cubicBezTo>
                <a:cubicBezTo>
                  <a:pt x="748539" y="3473454"/>
                  <a:pt x="399787" y="3533374"/>
                  <a:pt x="119163" y="3507900"/>
                </a:cubicBezTo>
                <a:cubicBezTo>
                  <a:pt x="56873" y="3501785"/>
                  <a:pt x="-6712" y="3451976"/>
                  <a:pt x="0" y="3388737"/>
                </a:cubicBezTo>
                <a:cubicBezTo>
                  <a:pt x="-251" y="3189948"/>
                  <a:pt x="-12852" y="2964029"/>
                  <a:pt x="0" y="2767518"/>
                </a:cubicBezTo>
                <a:cubicBezTo>
                  <a:pt x="12852" y="2571007"/>
                  <a:pt x="12541" y="2400636"/>
                  <a:pt x="0" y="2178995"/>
                </a:cubicBezTo>
                <a:cubicBezTo>
                  <a:pt x="-12541" y="1957354"/>
                  <a:pt x="-18872" y="1771047"/>
                  <a:pt x="0" y="1492384"/>
                </a:cubicBezTo>
                <a:cubicBezTo>
                  <a:pt x="18872" y="1213721"/>
                  <a:pt x="-7972" y="1024024"/>
                  <a:pt x="0" y="903861"/>
                </a:cubicBezTo>
                <a:cubicBezTo>
                  <a:pt x="7972" y="783698"/>
                  <a:pt x="1983" y="467898"/>
                  <a:pt x="0" y="119163"/>
                </a:cubicBezTo>
                <a:close/>
              </a:path>
            </a:pathLst>
          </a:custGeom>
          <a:noFill/>
          <a:ln w="381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g2d09586c5df_3_284"/>
          <p:cNvSpPr/>
          <p:nvPr/>
        </p:nvSpPr>
        <p:spPr>
          <a:xfrm>
            <a:off x="3546683" y="1599821"/>
            <a:ext cx="5243400" cy="5367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  <a:effectLst>
            <a:outerShdw blurRad="215900" dist="50800" dir="5400000" sx="101000" sy="101000" algn="ctr" rotWithShape="0">
              <a:srgbClr val="000000">
                <a:alpha val="7176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en-US" sz="238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Meta de la clase</a:t>
            </a:r>
            <a:endParaRPr sz="1700" b="1" i="0" u="none" strike="noStrike" cap="none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39" name="Google Shape;139;g2d09586c5df_3_284"/>
          <p:cNvSpPr txBox="1"/>
          <p:nvPr/>
        </p:nvSpPr>
        <p:spPr>
          <a:xfrm>
            <a:off x="2800189" y="3021991"/>
            <a:ext cx="6736500" cy="12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¿Por qué </a:t>
            </a:r>
            <a:r>
              <a:rPr lang="en-US" sz="3600">
                <a:latin typeface="Calibri"/>
                <a:ea typeface="Calibri"/>
                <a:cs typeface="Calibri"/>
                <a:sym typeface="Calibri"/>
              </a:rPr>
              <a:t>Chile nombró Reina a la Virgen del </a:t>
            </a:r>
            <a:r>
              <a:rPr lang="en-US" sz="3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Carmen?</a:t>
            </a: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2d09586c5df_3_221"/>
          <p:cNvSpPr/>
          <p:nvPr/>
        </p:nvSpPr>
        <p:spPr>
          <a:xfrm>
            <a:off x="-361300" y="-443400"/>
            <a:ext cx="13039500" cy="1675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g2d09586c5df_3_221"/>
          <p:cNvSpPr/>
          <p:nvPr/>
        </p:nvSpPr>
        <p:spPr>
          <a:xfrm>
            <a:off x="0" y="750781"/>
            <a:ext cx="7386600" cy="896100"/>
          </a:xfrm>
          <a:prstGeom prst="roundRect">
            <a:avLst>
              <a:gd name="adj" fmla="val 16667"/>
            </a:avLst>
          </a:pr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g2d09586c5df_3_221"/>
          <p:cNvSpPr/>
          <p:nvPr/>
        </p:nvSpPr>
        <p:spPr>
          <a:xfrm>
            <a:off x="-1" y="750781"/>
            <a:ext cx="1414500" cy="896100"/>
          </a:xfrm>
          <a:prstGeom prst="homePlate">
            <a:avLst>
              <a:gd name="adj" fmla="val 25903"/>
            </a:avLst>
          </a:pr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g2d09586c5df_3_221"/>
          <p:cNvSpPr txBox="1"/>
          <p:nvPr/>
        </p:nvSpPr>
        <p:spPr>
          <a:xfrm>
            <a:off x="1785938" y="944036"/>
            <a:ext cx="54006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US" sz="30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Avemaría</a:t>
            </a:r>
            <a:endParaRPr sz="1400" b="1" i="0" u="none" strike="noStrike" cap="non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49" name="Google Shape;149;g2d09586c5df_3_221"/>
          <p:cNvSpPr txBox="1"/>
          <p:nvPr/>
        </p:nvSpPr>
        <p:spPr>
          <a:xfrm>
            <a:off x="529346" y="2045303"/>
            <a:ext cx="4257000" cy="224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Dios te salve, María,</a:t>
            </a:r>
            <a:endParaRPr sz="2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llena eres de gracia;</a:t>
            </a:r>
            <a:endParaRPr sz="2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el Señor es contigo.</a:t>
            </a:r>
            <a:endParaRPr sz="2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Bendita Tú eres</a:t>
            </a:r>
            <a:endParaRPr sz="2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entre todas las mujeres,</a:t>
            </a:r>
            <a:endParaRPr sz="2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y bendito es el fruto de tu vientre, Jesús.</a:t>
            </a:r>
            <a:endParaRPr sz="2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0" name="Google Shape;150;g2d09586c5df_3_2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3253" y="805592"/>
            <a:ext cx="786525" cy="786525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g2d09586c5df_3_221"/>
          <p:cNvSpPr txBox="1"/>
          <p:nvPr/>
        </p:nvSpPr>
        <p:spPr>
          <a:xfrm>
            <a:off x="4910846" y="2045303"/>
            <a:ext cx="4257000" cy="224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Santa María, Madre de Dios, </a:t>
            </a:r>
            <a:endParaRPr sz="2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ruega por nosotros, pecadores,</a:t>
            </a:r>
            <a:endParaRPr sz="2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ahora y en la hora de nuestra muerte. Amén</a:t>
            </a:r>
            <a:endParaRPr sz="2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0C182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2" name="Google Shape;152;g2d09586c5df_3_2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95999" y="-443400"/>
            <a:ext cx="6217498" cy="14633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Google Shape;158;g2d09586c5df_3_24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74175" y="1792025"/>
            <a:ext cx="4689400" cy="3850375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g2d09586c5df_3_246"/>
          <p:cNvSpPr/>
          <p:nvPr/>
        </p:nvSpPr>
        <p:spPr>
          <a:xfrm>
            <a:off x="0" y="750781"/>
            <a:ext cx="7386600" cy="896100"/>
          </a:xfrm>
          <a:prstGeom prst="roundRect">
            <a:avLst>
              <a:gd name="adj" fmla="val 16667"/>
            </a:avLst>
          </a:pr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g2d09586c5df_3_246"/>
          <p:cNvSpPr/>
          <p:nvPr/>
        </p:nvSpPr>
        <p:spPr>
          <a:xfrm>
            <a:off x="-1" y="750781"/>
            <a:ext cx="1414500" cy="896100"/>
          </a:xfrm>
          <a:prstGeom prst="homePlate">
            <a:avLst>
              <a:gd name="adj" fmla="val 25903"/>
            </a:avLst>
          </a:pr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1" name="Google Shape;161;g2d09586c5df_3_246" descr="Megaphone con relleno sólido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97264" y="801366"/>
            <a:ext cx="765675" cy="765675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g2d09586c5df_3_246"/>
          <p:cNvSpPr txBox="1"/>
          <p:nvPr/>
        </p:nvSpPr>
        <p:spPr>
          <a:xfrm>
            <a:off x="1785951" y="944025"/>
            <a:ext cx="60294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US" sz="30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Saludando al rey o reina</a:t>
            </a:r>
            <a:endParaRPr sz="3000" b="1" i="0" u="none" strike="noStrike" cap="non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2d09586c5df_3_661"/>
          <p:cNvSpPr/>
          <p:nvPr/>
        </p:nvSpPr>
        <p:spPr>
          <a:xfrm>
            <a:off x="-361300" y="-443400"/>
            <a:ext cx="13039500" cy="1675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169;g2d09586c5df_3_661"/>
          <p:cNvSpPr/>
          <p:nvPr/>
        </p:nvSpPr>
        <p:spPr>
          <a:xfrm>
            <a:off x="0" y="750781"/>
            <a:ext cx="7386600" cy="896100"/>
          </a:xfrm>
          <a:prstGeom prst="roundRect">
            <a:avLst>
              <a:gd name="adj" fmla="val 16667"/>
            </a:avLst>
          </a:pr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g2d09586c5df_3_661"/>
          <p:cNvSpPr txBox="1"/>
          <p:nvPr/>
        </p:nvSpPr>
        <p:spPr>
          <a:xfrm>
            <a:off x="122366" y="944036"/>
            <a:ext cx="7576500" cy="6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g2d09586c5df_3_661"/>
          <p:cNvSpPr/>
          <p:nvPr/>
        </p:nvSpPr>
        <p:spPr>
          <a:xfrm>
            <a:off x="-1" y="750781"/>
            <a:ext cx="1414500" cy="896100"/>
          </a:xfrm>
          <a:prstGeom prst="homePlate">
            <a:avLst>
              <a:gd name="adj" fmla="val 25903"/>
            </a:avLst>
          </a:pr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g2d09586c5df_3_661"/>
          <p:cNvSpPr txBox="1"/>
          <p:nvPr/>
        </p:nvSpPr>
        <p:spPr>
          <a:xfrm>
            <a:off x="1785938" y="944036"/>
            <a:ext cx="50292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US" sz="30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Reflexionemos </a:t>
            </a:r>
            <a:endParaRPr sz="1400" b="1" i="0" u="none" strike="noStrike" cap="non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73" name="Google Shape;173;g2d09586c5df_3_661" descr="Thought bubble con relleno sólid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157622" y="746995"/>
            <a:ext cx="850665" cy="8316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74" name="Google Shape;174;g2d09586c5df_3_661"/>
          <p:cNvCxnSpPr>
            <a:stCxn id="175" idx="4"/>
            <a:endCxn id="176" idx="4"/>
          </p:cNvCxnSpPr>
          <p:nvPr/>
        </p:nvCxnSpPr>
        <p:spPr>
          <a:xfrm>
            <a:off x="1000887" y="2420652"/>
            <a:ext cx="7800" cy="2237100"/>
          </a:xfrm>
          <a:prstGeom prst="straightConnector1">
            <a:avLst/>
          </a:prstGeom>
          <a:noFill/>
          <a:ln w="38100" cap="flat" cmpd="sng">
            <a:solidFill>
              <a:srgbClr val="1D2C72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cxnSp>
      <p:sp>
        <p:nvSpPr>
          <p:cNvPr id="175" name="Google Shape;175;g2d09586c5df_3_661"/>
          <p:cNvSpPr/>
          <p:nvPr/>
        </p:nvSpPr>
        <p:spPr>
          <a:xfrm>
            <a:off x="856887" y="2132652"/>
            <a:ext cx="288000" cy="288000"/>
          </a:xfrm>
          <a:prstGeom prst="ellipse">
            <a:avLst/>
          </a:prstGeom>
          <a:solidFill>
            <a:srgbClr val="1D2C7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lt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177" name="Google Shape;177;g2d09586c5df_3_661"/>
          <p:cNvSpPr/>
          <p:nvPr/>
        </p:nvSpPr>
        <p:spPr>
          <a:xfrm>
            <a:off x="864636" y="3271143"/>
            <a:ext cx="288000" cy="288000"/>
          </a:xfrm>
          <a:prstGeom prst="ellipse">
            <a:avLst/>
          </a:prstGeom>
          <a:solidFill>
            <a:srgbClr val="1D2C7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lt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176" name="Google Shape;176;g2d09586c5df_3_661"/>
          <p:cNvSpPr/>
          <p:nvPr/>
        </p:nvSpPr>
        <p:spPr>
          <a:xfrm>
            <a:off x="864636" y="4369762"/>
            <a:ext cx="288000" cy="288000"/>
          </a:xfrm>
          <a:prstGeom prst="ellipse">
            <a:avLst/>
          </a:prstGeom>
          <a:solidFill>
            <a:srgbClr val="1D2C7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lt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178" name="Google Shape;178;g2d09586c5df_3_661"/>
          <p:cNvSpPr txBox="1"/>
          <p:nvPr/>
        </p:nvSpPr>
        <p:spPr>
          <a:xfrm>
            <a:off x="1266082" y="2022703"/>
            <a:ext cx="68115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lang="en-US"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¿Por qué creen que las personas saludan a un rey o reina con una reverencia?</a:t>
            </a:r>
            <a:endParaRPr sz="27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Google Shape;179;g2d09586c5df_3_661"/>
          <p:cNvSpPr txBox="1"/>
          <p:nvPr/>
        </p:nvSpPr>
        <p:spPr>
          <a:xfrm>
            <a:off x="1266081" y="3148098"/>
            <a:ext cx="68115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lang="en-US"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¿Qué creen que un rey o reina hace por su </a:t>
            </a:r>
            <a:r>
              <a:rPr lang="en-US" sz="2700">
                <a:latin typeface="Calibri"/>
                <a:ea typeface="Calibri"/>
                <a:cs typeface="Calibri"/>
                <a:sym typeface="Calibri"/>
              </a:rPr>
              <a:t>pueblo</a:t>
            </a:r>
            <a:r>
              <a:rPr lang="en-US"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? </a:t>
            </a:r>
            <a:endParaRPr sz="27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" name="Google Shape;180;g2d09586c5df_3_661"/>
          <p:cNvSpPr txBox="1"/>
          <p:nvPr/>
        </p:nvSpPr>
        <p:spPr>
          <a:xfrm>
            <a:off x="1266081" y="4252155"/>
            <a:ext cx="68115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lang="en-US"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¿Cómo le demostrarán l</a:t>
            </a:r>
            <a:r>
              <a:rPr lang="en-US" sz="2700">
                <a:latin typeface="Calibri"/>
                <a:ea typeface="Calibri"/>
                <a:cs typeface="Calibri"/>
                <a:sym typeface="Calibri"/>
              </a:rPr>
              <a:t>as personas</a:t>
            </a:r>
            <a:r>
              <a:rPr lang="en-US"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su respeto al rey o a la reina? </a:t>
            </a:r>
            <a:endParaRPr sz="27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endParaRPr sz="2700" b="0" i="0" u="none" strike="noStrike" cap="non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1" name="Google Shape;181;g2d09586c5df_3_66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402600" y="2106725"/>
            <a:ext cx="3244600" cy="2664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2d09586c5df_3_382"/>
          <p:cNvSpPr/>
          <p:nvPr/>
        </p:nvSpPr>
        <p:spPr>
          <a:xfrm>
            <a:off x="-361300" y="-443400"/>
            <a:ext cx="13039500" cy="1675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8" name="Google Shape;188;g2d09586c5df_3_38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2538" y="944025"/>
            <a:ext cx="10626924" cy="5972450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g2d09586c5df_3_382"/>
          <p:cNvSpPr/>
          <p:nvPr/>
        </p:nvSpPr>
        <p:spPr>
          <a:xfrm>
            <a:off x="0" y="750775"/>
            <a:ext cx="9313800" cy="896100"/>
          </a:xfrm>
          <a:prstGeom prst="roundRect">
            <a:avLst>
              <a:gd name="adj" fmla="val 16667"/>
            </a:avLst>
          </a:pr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g2d09586c5df_3_382"/>
          <p:cNvSpPr txBox="1"/>
          <p:nvPr/>
        </p:nvSpPr>
        <p:spPr>
          <a:xfrm>
            <a:off x="122366" y="944036"/>
            <a:ext cx="7576500" cy="6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g2d09586c5df_3_382"/>
          <p:cNvSpPr/>
          <p:nvPr/>
        </p:nvSpPr>
        <p:spPr>
          <a:xfrm>
            <a:off x="-1" y="750781"/>
            <a:ext cx="1414500" cy="896100"/>
          </a:xfrm>
          <a:prstGeom prst="homePlate">
            <a:avLst>
              <a:gd name="adj" fmla="val 25903"/>
            </a:avLst>
          </a:pr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Google Shape;192;g2d09586c5df_3_382"/>
          <p:cNvSpPr txBox="1"/>
          <p:nvPr/>
        </p:nvSpPr>
        <p:spPr>
          <a:xfrm>
            <a:off x="1785950" y="944025"/>
            <a:ext cx="70374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US" sz="30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Virgen del Carmen, Reina de Chile</a:t>
            </a:r>
            <a:endParaRPr sz="1400" b="1" i="0" u="none" strike="noStrike" cap="non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93" name="Google Shape;193;g2d09586c5df_3_382" descr="Paperclip con relleno sólido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2292358">
            <a:off x="334450" y="848255"/>
            <a:ext cx="745559" cy="7455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2d09586c5df_3_395"/>
          <p:cNvSpPr txBox="1"/>
          <p:nvPr/>
        </p:nvSpPr>
        <p:spPr>
          <a:xfrm>
            <a:off x="2591700" y="2277000"/>
            <a:ext cx="7008600" cy="11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2400" u="sng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¿Por qué es feriado el 16 de julio? - YouTube</a:t>
            </a:r>
            <a:endParaRPr sz="2400" i="0" u="none" strike="noStrike" cap="none">
              <a:solidFill>
                <a:srgbClr val="0000FF"/>
              </a:solidFill>
              <a:highlight>
                <a:schemeClr val="accent5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Google Shape;200;g2d09586c5df_3_395"/>
          <p:cNvSpPr txBox="1"/>
          <p:nvPr/>
        </p:nvSpPr>
        <p:spPr>
          <a:xfrm>
            <a:off x="3538500" y="3312650"/>
            <a:ext cx="4407900" cy="7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u="sng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Coronación de la Virgen del Carmen como Reina de Chile</a:t>
            </a:r>
            <a:endParaRPr sz="2400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2f394a47f0f_0_3"/>
          <p:cNvSpPr/>
          <p:nvPr/>
        </p:nvSpPr>
        <p:spPr>
          <a:xfrm>
            <a:off x="0" y="750781"/>
            <a:ext cx="7386600" cy="896100"/>
          </a:xfrm>
          <a:prstGeom prst="roundRect">
            <a:avLst>
              <a:gd name="adj" fmla="val 16667"/>
            </a:avLst>
          </a:pr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" name="Google Shape;207;g2f394a47f0f_0_3"/>
          <p:cNvSpPr txBox="1"/>
          <p:nvPr/>
        </p:nvSpPr>
        <p:spPr>
          <a:xfrm>
            <a:off x="122366" y="944036"/>
            <a:ext cx="7576500" cy="6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" name="Google Shape;208;g2f394a47f0f_0_3"/>
          <p:cNvSpPr/>
          <p:nvPr/>
        </p:nvSpPr>
        <p:spPr>
          <a:xfrm>
            <a:off x="-1" y="750781"/>
            <a:ext cx="1414500" cy="896100"/>
          </a:xfrm>
          <a:prstGeom prst="homePlate">
            <a:avLst>
              <a:gd name="adj" fmla="val 25903"/>
            </a:avLst>
          </a:pr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" name="Google Shape;209;g2f394a47f0f_0_3"/>
          <p:cNvSpPr txBox="1"/>
          <p:nvPr/>
        </p:nvSpPr>
        <p:spPr>
          <a:xfrm>
            <a:off x="1785938" y="944036"/>
            <a:ext cx="50292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US" sz="30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Reflexionemos </a:t>
            </a:r>
            <a:endParaRPr sz="1400" b="1" i="0" u="none" strike="noStrike" cap="non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210" name="Google Shape;210;g2f394a47f0f_0_3" descr="Thought bubble con relleno sólid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157622" y="746995"/>
            <a:ext cx="850665" cy="8316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11" name="Google Shape;211;g2f394a47f0f_0_3"/>
          <p:cNvCxnSpPr>
            <a:stCxn id="212" idx="4"/>
            <a:endCxn id="213" idx="4"/>
          </p:cNvCxnSpPr>
          <p:nvPr/>
        </p:nvCxnSpPr>
        <p:spPr>
          <a:xfrm>
            <a:off x="1000887" y="2420652"/>
            <a:ext cx="0" cy="3356700"/>
          </a:xfrm>
          <a:prstGeom prst="straightConnector1">
            <a:avLst/>
          </a:prstGeom>
          <a:noFill/>
          <a:ln w="38100" cap="flat" cmpd="sng">
            <a:solidFill>
              <a:srgbClr val="1D2C72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cxnSp>
      <p:sp>
        <p:nvSpPr>
          <p:cNvPr id="214" name="Google Shape;214;g2f394a47f0f_0_3"/>
          <p:cNvSpPr txBox="1"/>
          <p:nvPr/>
        </p:nvSpPr>
        <p:spPr>
          <a:xfrm>
            <a:off x="1266082" y="2022703"/>
            <a:ext cx="68115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lang="en-US"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¿Por qué en Chile es feriado el 16 de julio?</a:t>
            </a:r>
            <a:endParaRPr sz="27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g2f394a47f0f_0_3"/>
          <p:cNvSpPr txBox="1"/>
          <p:nvPr/>
        </p:nvSpPr>
        <p:spPr>
          <a:xfrm>
            <a:off x="1266081" y="3148098"/>
            <a:ext cx="68115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lang="en-US"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¿Qué atributo le dieron a la Virgen cuando fue coronada por primera vez?</a:t>
            </a:r>
            <a:endParaRPr sz="27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g2f394a47f0f_0_3"/>
          <p:cNvSpPr txBox="1"/>
          <p:nvPr/>
        </p:nvSpPr>
        <p:spPr>
          <a:xfrm>
            <a:off x="1266081" y="4252155"/>
            <a:ext cx="68115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lang="en-US"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¿Qué creen que puede hacer esta maravillosa Reina por nuestro país?</a:t>
            </a:r>
            <a:endParaRPr sz="27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endParaRPr sz="2700" b="0" i="0" u="none" strike="noStrike" cap="non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g2f394a47f0f_0_3"/>
          <p:cNvSpPr txBox="1"/>
          <p:nvPr/>
        </p:nvSpPr>
        <p:spPr>
          <a:xfrm>
            <a:off x="1266082" y="5371612"/>
            <a:ext cx="68115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lang="en-US"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¿Qué podrá hacer por cada uno de nosotros?</a:t>
            </a:r>
            <a:endParaRPr sz="27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" name="Google Shape;212;g2f394a47f0f_0_3"/>
          <p:cNvSpPr/>
          <p:nvPr/>
        </p:nvSpPr>
        <p:spPr>
          <a:xfrm>
            <a:off x="856887" y="2132652"/>
            <a:ext cx="288000" cy="288000"/>
          </a:xfrm>
          <a:prstGeom prst="ellipse">
            <a:avLst/>
          </a:prstGeom>
          <a:solidFill>
            <a:srgbClr val="1D2C7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lt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218" name="Google Shape;218;g2f394a47f0f_0_3"/>
          <p:cNvSpPr/>
          <p:nvPr/>
        </p:nvSpPr>
        <p:spPr>
          <a:xfrm>
            <a:off x="864636" y="3271143"/>
            <a:ext cx="288000" cy="288000"/>
          </a:xfrm>
          <a:prstGeom prst="ellipse">
            <a:avLst/>
          </a:prstGeom>
          <a:solidFill>
            <a:srgbClr val="1D2C7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lt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219" name="Google Shape;219;g2f394a47f0f_0_3"/>
          <p:cNvSpPr/>
          <p:nvPr/>
        </p:nvSpPr>
        <p:spPr>
          <a:xfrm>
            <a:off x="864636" y="4369762"/>
            <a:ext cx="288000" cy="288000"/>
          </a:xfrm>
          <a:prstGeom prst="ellipse">
            <a:avLst/>
          </a:prstGeom>
          <a:solidFill>
            <a:srgbClr val="1D2C7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lt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213" name="Google Shape;213;g2f394a47f0f_0_3"/>
          <p:cNvSpPr/>
          <p:nvPr/>
        </p:nvSpPr>
        <p:spPr>
          <a:xfrm>
            <a:off x="856887" y="5489219"/>
            <a:ext cx="288000" cy="288000"/>
          </a:xfrm>
          <a:prstGeom prst="ellipse">
            <a:avLst/>
          </a:prstGeom>
          <a:solidFill>
            <a:srgbClr val="1D2C7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lt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2f4e86bc11d_0_7"/>
          <p:cNvSpPr txBox="1">
            <a:spLocks noGrp="1"/>
          </p:cNvSpPr>
          <p:nvPr>
            <p:ph type="title"/>
          </p:nvPr>
        </p:nvSpPr>
        <p:spPr>
          <a:xfrm>
            <a:off x="837744" y="2764203"/>
            <a:ext cx="5258400" cy="113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ctr" anchorCtr="0">
            <a:sp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Helvetica Neue"/>
              <a:buNone/>
            </a:pPr>
            <a:r>
              <a:rPr lang="en-US" sz="4100" b="1">
                <a:solidFill>
                  <a:srgbClr val="1D2C72"/>
                </a:solidFill>
                <a:latin typeface="Comic Sans MS"/>
                <a:ea typeface="Comic Sans MS"/>
                <a:cs typeface="Comic Sans MS"/>
                <a:sym typeface="Comic Sans MS"/>
              </a:rPr>
              <a:t>¡Trabajemos en nuestra ficha!</a:t>
            </a:r>
            <a:endParaRPr sz="4100" b="1">
              <a:solidFill>
                <a:srgbClr val="1D2C72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225" name="Google Shape;225;g2f4e86bc11d_0_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41075" y="5000625"/>
            <a:ext cx="5721000" cy="1920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Plantilla-trabün 2024⭐️">
  <a:themeElements>
    <a:clrScheme name="Personalizados 1">
      <a:dk1>
        <a:srgbClr val="FEFFFF"/>
      </a:dk1>
      <a:lt1>
        <a:srgbClr val="FFFFFF"/>
      </a:lt1>
      <a:dk2>
        <a:srgbClr val="0C1829"/>
      </a:dk2>
      <a:lt2>
        <a:srgbClr val="FEFFFF"/>
      </a:lt2>
      <a:accent1>
        <a:srgbClr val="94C01F"/>
      </a:accent1>
      <a:accent2>
        <a:srgbClr val="D21226"/>
      </a:accent2>
      <a:accent3>
        <a:srgbClr val="37ABC6"/>
      </a:accent3>
      <a:accent4>
        <a:srgbClr val="F19103"/>
      </a:accent4>
      <a:accent5>
        <a:srgbClr val="FFDB00"/>
      </a:accent5>
      <a:accent6>
        <a:srgbClr val="FEFFFF"/>
      </a:accent6>
      <a:hlink>
        <a:srgbClr val="FEFFFF"/>
      </a:hlink>
      <a:folHlink>
        <a:srgbClr val="FEFF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253</Words>
  <Application>Microsoft Office PowerPoint</Application>
  <PresentationFormat>Panorámica</PresentationFormat>
  <Paragraphs>42</Paragraphs>
  <Slides>12</Slides>
  <Notes>12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8" baseType="lpstr">
      <vt:lpstr>Helvetica Neue</vt:lpstr>
      <vt:lpstr>Comic Sans MS</vt:lpstr>
      <vt:lpstr>Arial</vt:lpstr>
      <vt:lpstr>Calibri</vt:lpstr>
      <vt:lpstr>Helvetica Neue Light</vt:lpstr>
      <vt:lpstr>Plantilla-trabün 2024⭐️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¡Trabajemos en nuestra ficha!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Ana María de Ríos</cp:lastModifiedBy>
  <cp:revision>1</cp:revision>
  <dcterms:modified xsi:type="dcterms:W3CDTF">2024-12-16T16:12:36Z</dcterms:modified>
</cp:coreProperties>
</file>